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2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8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3.png" Type="http://schemas.openxmlformats.org/officeDocument/2006/relationships/image" Id="rId4"/><Relationship Target="../media/image01.png" Type="http://schemas.openxmlformats.org/officeDocument/2006/relationships/image" Id="rId3"/><Relationship Target="../media/image02.png" Type="http://schemas.openxmlformats.org/officeDocument/2006/relationships/image" Id="rId6"/><Relationship Target="../media/image04.png" Type="http://schemas.openxmlformats.org/officeDocument/2006/relationships/image" Id="rId5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png" Type="http://schemas.openxmlformats.org/officeDocument/2006/relationships/image" Id="rId4"/><Relationship Target="../media/image05.png" Type="http://schemas.openxmlformats.org/officeDocument/2006/relationships/image" Id="rId3"/><Relationship Target="../media/image06.png" Type="http://schemas.openxmlformats.org/officeDocument/2006/relationships/image" Id="rId5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60817" x="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Focus Questions: 9/23/14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1220625" x="133775"/>
            <a:ext cy="784799" cx="5529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indent="-3810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AutoNum type="arabicPeriod"/>
            </a:pPr>
            <a:r>
              <a:rPr sz="2400" lang="en"/>
              <a:t>Name what a balance is used to measure and its correct base unit</a:t>
            </a:r>
          </a:p>
          <a:p>
            <a:pPr algn="l" rtl="0" lvl="0" indent="-3810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AutoNum type="arabicPeriod"/>
            </a:pPr>
            <a:r>
              <a:rPr sz="2400" lang="en"/>
              <a:t>What is the atomic number of uranium? How many electrons does it have?</a:t>
            </a:r>
          </a:p>
          <a:p>
            <a:pPr algn="l" rtl="0" lvl="0" indent="-3810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AutoNum type="arabicPeriod"/>
            </a:pPr>
            <a:r>
              <a:rPr sz="2400" lang="en"/>
              <a:t>How many neutrons are in carbon if the atomic mass is 12?</a:t>
            </a:r>
          </a:p>
          <a:p>
            <a:pPr algn="l" lvl="0" indent="-3810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AutoNum type="arabicPeriod"/>
            </a:pPr>
            <a:r>
              <a:rPr sz="2400" lang="en"/>
              <a:t>How many neutrons are in carbon if the atomic mass is 13?</a:t>
            </a:r>
          </a:p>
        </p:txBody>
      </p:sp>
      <p:pic>
        <p:nvPicPr>
          <p:cNvPr id="25" name="Shape 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20625" x="6001025"/>
            <a:ext cy="3720874" cx="31429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idx="1" type="subTitle"/>
          </p:nvPr>
        </p:nvSpPr>
        <p:spPr>
          <a:xfrm>
            <a:off y="1620250" x="632375"/>
            <a:ext cy="784799" cx="24392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indent="-4191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-"/>
            </a:pPr>
            <a:r>
              <a:rPr lang="en"/>
              <a:t>Protons</a:t>
            </a:r>
          </a:p>
          <a:p>
            <a:pPr algn="l" rtl="0" lvl="0" indent="-4191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-"/>
            </a:pPr>
            <a:r>
              <a:rPr lang="en"/>
              <a:t>Neutrons</a:t>
            </a:r>
          </a:p>
          <a:p>
            <a:pPr algn="l" lvl="0" indent="-4191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-"/>
            </a:pPr>
            <a:r>
              <a:rPr lang="en"/>
              <a:t>Electrons</a:t>
            </a:r>
          </a:p>
        </p:txBody>
      </p:sp>
      <p:sp>
        <p:nvSpPr>
          <p:cNvPr id="31" name="Shape 31"/>
          <p:cNvSpPr txBox="1"/>
          <p:nvPr>
            <p:ph type="ctrTitle"/>
          </p:nvPr>
        </p:nvSpPr>
        <p:spPr>
          <a:xfrm>
            <a:off y="69717" x="57005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Subatomic Particles</a:t>
            </a:r>
          </a:p>
        </p:txBody>
      </p:sp>
      <p:pic>
        <p:nvPicPr>
          <p:cNvPr id="32" name="Shape 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345475" x="3437850"/>
            <a:ext cy="952500" cx="95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Shape 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3268675" x="6785575"/>
            <a:ext cy="1704975" cx="215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Shape 3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2031075" x="4825962"/>
            <a:ext cy="1524000" cx="15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Shape 3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y="3811775" x="3776175"/>
            <a:ext cy="476250" cx="47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Atomic Symbol</a:t>
            </a:r>
          </a:p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Must have elemental symbol and mass number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Ex: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	C-12        or        </a:t>
            </a:r>
            <a:r>
              <a:rPr baseline="30000" lang="en"/>
              <a:t>22</a:t>
            </a:r>
            <a:r>
              <a:rPr lang="en"/>
              <a:t> Ne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This tells you the isotope</a:t>
            </a:r>
          </a:p>
        </p:txBody>
      </p:sp>
      <p:pic>
        <p:nvPicPr>
          <p:cNvPr id="42" name="Shape 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15750" x="4184700"/>
            <a:ext cy="1638249" cx="4674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Complete Chart on Back Side of Worksheet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15 minutes</a:t>
            </a:r>
          </a:p>
        </p:txBody>
      </p:sp>
      <p:sp>
        <p:nvSpPr>
          <p:cNvPr id="48" name="Shape 48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Practice!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Isotopes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different possible versions of an element</a:t>
            </a:r>
          </a:p>
        </p:txBody>
      </p:sp>
      <p:pic>
        <p:nvPicPr>
          <p:cNvPr id="55" name="Shape 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933575" x="196925"/>
            <a:ext cy="1276350" cx="361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Shape 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933575" x="5824250"/>
            <a:ext cy="1825549" cx="3052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3446725" x="1808475"/>
            <a:ext cy="1619250" cx="3676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Ions - Elements with Charges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+"/>
            </a:pPr>
            <a:r>
              <a:rPr lang="en"/>
              <a:t>charge → MORE PROTONS than electrons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-"/>
            </a:pPr>
            <a:r>
              <a:rPr lang="en"/>
              <a:t>charge → MORE ELECTRONS than protons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Mg</a:t>
            </a:r>
            <a:r>
              <a:rPr baseline="30000" lang="en"/>
              <a:t>+2</a:t>
            </a:r>
            <a:r>
              <a:rPr lang="en"/>
              <a:t> = 12 p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              10 e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y="3252125" x="4674375"/>
            <a:ext cy="1566900" cx="4163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3000" lang="en">
                <a:solidFill>
                  <a:schemeClr val="lt1"/>
                </a:solidFill>
              </a:rPr>
              <a:t>O </a:t>
            </a:r>
            <a:r>
              <a:rPr baseline="30000" sz="3000" lang="en">
                <a:solidFill>
                  <a:schemeClr val="lt1"/>
                </a:solidFill>
              </a:rPr>
              <a:t>-2 </a:t>
            </a:r>
            <a:r>
              <a:rPr sz="3000" lang="en">
                <a:solidFill>
                  <a:schemeClr val="lt1"/>
                </a:solidFill>
              </a:rPr>
              <a:t>= 8 p</a:t>
            </a:r>
          </a:p>
          <a:p>
            <a:pPr>
              <a:spcBef>
                <a:spcPts val="0"/>
              </a:spcBef>
              <a:buNone/>
            </a:pPr>
            <a:r>
              <a:rPr sz="3000" lang="en">
                <a:solidFill>
                  <a:schemeClr val="lt1"/>
                </a:solidFill>
              </a:rPr>
              <a:t>		10 e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Practice!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Atomic Structure Worksheet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15 minutes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Calculating Atomic Mass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Mass # x % abundance = Isotope #1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Mass # x % abundance = Isotope #2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                                       + __________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                                          Atomic Mass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Practice!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As class, practice #1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Individually, complete rest of sheet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dark">
  <a:themeElements>
    <a:clrScheme name="Custom 345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